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111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4991</TotalTime>
  <Words>6085</Words>
  <Application>Microsoft Office PowerPoint</Application>
  <PresentationFormat>On-screen Show (4:3)</PresentationFormat>
  <Paragraphs>589</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Roboto</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389</cp:revision>
  <dcterms:created xsi:type="dcterms:W3CDTF">2020-03-21T16:53:45Z</dcterms:created>
  <dcterms:modified xsi:type="dcterms:W3CDTF">2021-04-25T06:16:22Z</dcterms:modified>
</cp:coreProperties>
</file>